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7" r:id="rId5"/>
    <p:sldId id="274" r:id="rId6"/>
    <p:sldId id="275" r:id="rId7"/>
    <p:sldId id="276" r:id="rId8"/>
    <p:sldId id="277" r:id="rId9"/>
    <p:sldId id="273" r:id="rId10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91" autoAdjust="0"/>
    <p:restoredTop sz="94628"/>
  </p:normalViewPr>
  <p:slideViewPr>
    <p:cSldViewPr snapToGrid="0" snapToObjects="1">
      <p:cViewPr varScale="1">
        <p:scale>
          <a:sx n="72" d="100"/>
          <a:sy n="72" d="100"/>
        </p:scale>
        <p:origin x="69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9" d="100"/>
          <a:sy n="89" d="100"/>
        </p:scale>
        <p:origin x="300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77C6512C-9C1B-4BF3-996E-58880529EC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868295F-3946-47A7-90A1-8CF128E3682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EBD065-8C8B-46D7-8E07-57898A214661}" type="datetimeFigureOut">
              <a:rPr lang="hu-HU" smtClean="0"/>
              <a:t>2024. 06. 03.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6A20602-8DB1-4FB5-8F18-B0D9927FEE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0BED5705-7176-4369-A3D0-2A3EBD9E9C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33F9A-5EE5-458C-ABA7-6EC065EAE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6290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DDC1D-38A5-4A8E-9EB5-9B14C53D2AF0}" type="datetimeFigureOut">
              <a:rPr lang="hu-HU" noProof="0" smtClean="0"/>
              <a:t>2024. 06. 03.</a:t>
            </a:fld>
            <a:endParaRPr lang="hu-HU" noProof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noProof="0"/>
              <a:t>Mintaszöveg szerkesztése</a:t>
            </a:r>
          </a:p>
          <a:p>
            <a:pPr lvl="1"/>
            <a:r>
              <a:rPr lang="hu-HU" noProof="0"/>
              <a:t>Második szint</a:t>
            </a:r>
          </a:p>
          <a:p>
            <a:pPr lvl="2"/>
            <a:r>
              <a:rPr lang="hu-HU" noProof="0"/>
              <a:t>Harmadik szint</a:t>
            </a:r>
          </a:p>
          <a:p>
            <a:pPr lvl="3"/>
            <a:r>
              <a:rPr lang="hu-HU" noProof="0"/>
              <a:t>Negyedik szint</a:t>
            </a:r>
          </a:p>
          <a:p>
            <a:pPr lvl="4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209CDF-C829-4F7F-A169-519EF86AF999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4297073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209CDF-C829-4F7F-A169-519EF86AF999}" type="slidenum">
              <a:rPr lang="hu-HU" noProof="0" smtClean="0"/>
              <a:t>1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79061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209CDF-C829-4F7F-A169-519EF86AF999}" type="slidenum">
              <a:rPr lang="hu-HU" noProof="0" smtClean="0"/>
              <a:t>6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164759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 hasCustomPrompt="1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dirty="0"/>
              <a:t>Mintacím stílusának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dirty="0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BD2D76E8-F7AC-45EF-A70E-B6FBE2AE53E2}" type="datetime1">
              <a:rPr lang="hu-HU" smtClean="0"/>
              <a:t>2024. 06. 03.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smtClean="0"/>
              <a:pPr/>
              <a:t>‹#›</a:t>
            </a:fld>
            <a:endParaRPr lang="hu-HU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dirty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677460-D559-47FC-A67B-71232E69D5ED}" type="datetime1">
              <a:rPr lang="hu-HU" smtClean="0"/>
              <a:t>2024. 06. 03.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 hasCustomPrompt="1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dirty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5A6154-076A-4A27-9654-3193E639836B}" type="datetime1">
              <a:rPr lang="hu-HU" smtClean="0"/>
              <a:t>2024. 06. 03.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dirty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2D66B8-DD23-45D3-A040-11369BD3EB8E}" type="datetime1">
              <a:rPr lang="hu-HU" smtClean="0"/>
              <a:t>2024. 06. 03.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2447A976-9326-4175-AB26-CEADFE24AA8A}" type="datetime1">
              <a:rPr lang="hu-HU" smtClean="0"/>
              <a:t>2024. 06. 03.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DF954A-FC8E-4162-924A-5E717CAB9CBF}" type="datetime1">
              <a:rPr lang="hu-HU" noProof="0" smtClean="0"/>
              <a:t>2024. 06. 03.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11B042-4F17-47AF-BF42-E81DDEB7E1F4}" type="datetime1">
              <a:rPr lang="hu-HU" smtClean="0"/>
              <a:t>2024. 06. 03.</a:t>
            </a:fld>
            <a:endParaRPr lang="hu-HU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dirty="0"/>
              <a:t>Mintacím stílusának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9579D7-9F3A-449D-B62C-9BE1966A7D6D}" type="datetime1">
              <a:rPr lang="hu-HU" smtClean="0"/>
              <a:t>2024. 06. 03.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ED8BAE-560F-4734-BCAC-2EB7C0151E0E}" type="datetime1">
              <a:rPr lang="hu-HU" smtClean="0"/>
              <a:t>2024. 06. 03.</a:t>
            </a:fld>
            <a:endParaRPr lang="hu-HU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 dirty="0"/>
          </a:p>
        </p:txBody>
      </p:sp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dirty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92EE601A-A4C8-4C85-82AE-BE4309797671}" type="datetime1">
              <a:rPr lang="hu-HU" smtClean="0"/>
              <a:t>2024. 06. 03.</a:t>
            </a:fld>
            <a:endParaRPr lang="hu-HU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 dirty="0"/>
          </a:p>
        </p:txBody>
      </p:sp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dirty="0"/>
              <a:t>Mintacím stílusának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dirty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C22A1BC-6735-40DE-88DB-B1831D542CBD}" type="datetime1">
              <a:rPr lang="hu-HU" smtClean="0"/>
              <a:t>2024. 06. 03.</a:t>
            </a:fld>
            <a:endParaRPr lang="hu-HU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8B4B1513-D00F-4537-B4C1-E2AF8F2A24F2}" type="datetime1">
              <a:rPr lang="hu-HU" noProof="0" smtClean="0"/>
              <a:t>2024. 06. 03.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Kép 24" descr="egy hátizsákot tartó ember a távoli hegyeket szemléli">
            <a:extLst>
              <a:ext uri="{FF2B5EF4-FFF2-40B4-BE49-F238E27FC236}">
                <a16:creationId xmlns:a16="http://schemas.microsoft.com/office/drawing/2014/main" id="{0461DC49-1338-C24E-A3BB-5919AD12F59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"/>
            <a:ext cx="12191999" cy="6859300"/>
          </a:xfrm>
          <a:prstGeom prst="rect">
            <a:avLst/>
          </a:prstGeom>
        </p:spPr>
      </p:pic>
      <p:sp>
        <p:nvSpPr>
          <p:cNvPr id="30" name="Téglalap 2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32" name="Szabadkézi sokszög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u-HU" dirty="0"/>
          </a:p>
        </p:txBody>
      </p:sp>
      <p:sp>
        <p:nvSpPr>
          <p:cNvPr id="34" name="Szabadkézi sokszög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bg2"/>
                </a:solidFill>
              </a:rPr>
              <a:t>Utazási iroda projekt</a:t>
            </a:r>
          </a:p>
        </p:txBody>
      </p:sp>
      <p:sp>
        <p:nvSpPr>
          <p:cNvPr id="4" name="Alcím 3">
            <a:extLst>
              <a:ext uri="{FF2B5EF4-FFF2-40B4-BE49-F238E27FC236}">
                <a16:creationId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2098226"/>
          </a:xfrm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bg2"/>
                </a:solidFill>
              </a:rPr>
              <a:t>Készítette:</a:t>
            </a:r>
          </a:p>
          <a:p>
            <a:pPr rtl="0"/>
            <a:r>
              <a:rPr lang="hu-HU" dirty="0">
                <a:solidFill>
                  <a:schemeClr val="bg2"/>
                </a:solidFill>
              </a:rPr>
              <a:t>Bak Zsombor</a:t>
            </a:r>
          </a:p>
          <a:p>
            <a:pPr rtl="0"/>
            <a:r>
              <a:rPr lang="hu-HU" dirty="0">
                <a:solidFill>
                  <a:schemeClr val="bg2"/>
                </a:solidFill>
              </a:rPr>
              <a:t>Bors Bence</a:t>
            </a:r>
          </a:p>
          <a:p>
            <a:pPr rtl="0"/>
            <a:r>
              <a:rPr lang="hu-HU" dirty="0">
                <a:solidFill>
                  <a:schemeClr val="bg2"/>
                </a:solidFill>
              </a:rPr>
              <a:t>Szabó Gergely</a:t>
            </a: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AD939A7-C5CD-A583-DA7F-D475BF8C7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Pontok és feladatok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170CB58-8143-0109-70A2-22C11BF77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50503"/>
            <a:ext cx="9601200" cy="4744279"/>
          </a:xfrm>
        </p:spPr>
        <p:txBody>
          <a:bodyPr>
            <a:normAutofit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hu-HU" sz="28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Bak Zsombor-1 szálloda elkészítése, weboldal fejlesztés. 4 pont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hu-HU" sz="2800" b="1" kern="1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hu-HU" sz="28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Bors Bence-1 szálloda elkészítése, weboldal fejlesztés. 5 pont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hu-HU" sz="2800" b="1" kern="1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hu-HU" sz="28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Szabó Gergely-1 szálloda elkészítése, Dokumentáció és </a:t>
            </a:r>
            <a:r>
              <a:rPr lang="hu-HU" sz="2800" b="1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power</a:t>
            </a:r>
            <a:r>
              <a:rPr lang="hu-HU" sz="28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hu-HU" sz="2800" b="1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point</a:t>
            </a:r>
            <a:r>
              <a:rPr lang="hu-HU" sz="28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 4 pont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519415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5A65D9-693D-2846-398E-D9DB21942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Bak Zsombor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AA5437D-70F3-1A22-0221-0FFA6D33D2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hu-HU" sz="2800" b="1" dirty="0"/>
              <a:t>Mondandó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14CCCEDC-7C1A-6A74-F080-F2414D1A0C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87963" y="0"/>
            <a:ext cx="7230945" cy="6861313"/>
          </a:xfrm>
        </p:spPr>
      </p:pic>
    </p:spTree>
    <p:extLst>
      <p:ext uri="{BB962C8B-B14F-4D97-AF65-F5344CB8AC3E}">
        <p14:creationId xmlns:p14="http://schemas.microsoft.com/office/powerpoint/2010/main" val="7061398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1DC05FA-C673-02A6-7C2C-CB482A161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Bors Bence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28981E-0732-63D3-01DD-E24FDEC4F06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hu-HU" sz="2800" b="1" dirty="0"/>
              <a:t>Mondandó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07336E3C-CD97-B46B-7A37-61020992F0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55036" y="0"/>
            <a:ext cx="7636964" cy="6791738"/>
          </a:xfrm>
        </p:spPr>
      </p:pic>
    </p:spTree>
    <p:extLst>
      <p:ext uri="{BB962C8B-B14F-4D97-AF65-F5344CB8AC3E}">
        <p14:creationId xmlns:p14="http://schemas.microsoft.com/office/powerpoint/2010/main" val="9736223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9C127E-E88E-8F9A-AEDF-476AAF31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Szabó Gergely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C63CD26-BE26-E4E1-3819-50D9332752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hu-HU" sz="2800" b="1" dirty="0"/>
              <a:t>Mondandó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3011499E-9A58-BFE8-03C9-D1893549A3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284645" y="0"/>
            <a:ext cx="6925234" cy="6858000"/>
          </a:xfrm>
        </p:spPr>
      </p:pic>
    </p:spTree>
    <p:extLst>
      <p:ext uri="{BB962C8B-B14F-4D97-AF65-F5344CB8AC3E}">
        <p14:creationId xmlns:p14="http://schemas.microsoft.com/office/powerpoint/2010/main" val="7633020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 descr="Bőröndöt cipelő nő, amint távolodik tőlünk">
            <a:extLst>
              <a:ext uri="{FF2B5EF4-FFF2-40B4-BE49-F238E27FC236}">
                <a16:creationId xmlns:a16="http://schemas.microsoft.com/office/drawing/2014/main" id="{6BE62510-A175-9D47-9EDF-D9FB6C162C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11" name="Téglalap 10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/>
          </a:p>
        </p:txBody>
      </p:sp>
      <p:sp>
        <p:nvSpPr>
          <p:cNvPr id="13" name="Szabadkézi sokszög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u-HU"/>
          </a:p>
        </p:txBody>
      </p:sp>
      <p:sp>
        <p:nvSpPr>
          <p:cNvPr id="15" name="Szabadkézi sokszög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chemeClr val="bg2"/>
                </a:solidFill>
              </a:rPr>
              <a:t>Köszönjük a figyelmet!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/>
          <a:p>
            <a:pPr rtl="0"/>
            <a:endParaRPr lang="hu-HU" dirty="0">
              <a:solidFill>
                <a:schemeClr val="bg2"/>
              </a:solidFill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2FC8A0D-1E01-7E7F-41CB-B5DF36C47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203" y="1554016"/>
            <a:ext cx="2372471" cy="431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4082C27-02EB-4B4A-A84F-7021AA79D4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E155078-021E-49AB-8F30-C53CA1A5999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26757D5-6F93-45B0-82A2-39BC87D70F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Utazási arculat</Template>
  <TotalTime>22</TotalTime>
  <Words>61</Words>
  <Application>Microsoft Office PowerPoint</Application>
  <PresentationFormat>Szélesvásznú</PresentationFormat>
  <Paragraphs>20</Paragraphs>
  <Slides>6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9" baseType="lpstr">
      <vt:lpstr>Calibri</vt:lpstr>
      <vt:lpstr>Franklin Gothic Book</vt:lpstr>
      <vt:lpstr>Körülvágás</vt:lpstr>
      <vt:lpstr>Utazási iroda projekt</vt:lpstr>
      <vt:lpstr>Pontok és feladatok</vt:lpstr>
      <vt:lpstr>Bak Zsombor</vt:lpstr>
      <vt:lpstr>Bors Bence</vt:lpstr>
      <vt:lpstr>Szabó Gergely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Utazási iroda projekt</dc:title>
  <dc:creator>Szabo Gergely Ivan</dc:creator>
  <cp:lastModifiedBy>Szabo Gergely Ivan</cp:lastModifiedBy>
  <cp:revision>2</cp:revision>
  <dcterms:created xsi:type="dcterms:W3CDTF">2024-06-03T18:03:14Z</dcterms:created>
  <dcterms:modified xsi:type="dcterms:W3CDTF">2024-06-03T18:27:25Z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